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4" r:id="rId4"/>
    <p:sldId id="278" r:id="rId5"/>
    <p:sldId id="281" r:id="rId6"/>
    <p:sldId id="296" r:id="rId7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3373D1-810B-4CE2-B112-EED888F54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9462F3-AAD6-40C5-A510-BD30EAE3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6FF948-9035-4E9C-8E47-99690D06F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C526-680A-46B1-B597-18F318990E3E}" type="datetimeFigureOut">
              <a:rPr lang="ru-UA" smtClean="0"/>
              <a:t>20.09.2020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423251-CEA9-4695-AC7D-F8D887D4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B77C46-F629-409D-889D-63D6E63FA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26B9-4991-4943-B5CF-FA3836FE3F3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617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38E0E0-4D27-4053-A176-BDCCDADE9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B1FEA2-FABF-4EC1-AAAE-D16FCD57ED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863029-2CEC-4812-8BA5-3E851F6AF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C526-680A-46B1-B597-18F318990E3E}" type="datetimeFigureOut">
              <a:rPr lang="ru-UA" smtClean="0"/>
              <a:t>20.09.2020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533CB5-FE0F-43C3-AAF5-325B5722A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FD80E8-B55F-4E45-8710-A1530BC17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26B9-4991-4943-B5CF-FA3836FE3F3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9999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56E3F22-B4C6-4564-91D8-E4E8F18FB1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38BF09-7C9F-4D9E-BFA2-F3A518540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18A4F1-A82B-41B5-9115-A0CA8B3B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C526-680A-46B1-B597-18F318990E3E}" type="datetimeFigureOut">
              <a:rPr lang="ru-UA" smtClean="0"/>
              <a:t>20.09.2020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DA72BB-5085-47B7-95BB-AD4112771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50180C-AAF4-4E5E-B06B-2DE0CD672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26B9-4991-4943-B5CF-FA3836FE3F3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37504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CF569-3B35-4E27-94BB-3E13CB4D4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A669A0-BB87-46CD-B578-B073D18FD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1E59BC-4B40-4706-BCEA-776739527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C526-680A-46B1-B597-18F318990E3E}" type="datetimeFigureOut">
              <a:rPr lang="ru-UA" smtClean="0"/>
              <a:t>20.09.2020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5C672B-6424-4DF1-838F-944D59032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B3BD50-6819-4B2B-B66B-68675FDE4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26B9-4991-4943-B5CF-FA3836FE3F3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600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13709-3EB1-409A-9E45-E1BBE2F2B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4F63E9-4636-4EA5-8994-0ADE80DF0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4FACC4-2641-4775-BAE2-AB4F3ABF1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C526-680A-46B1-B597-18F318990E3E}" type="datetimeFigureOut">
              <a:rPr lang="ru-UA" smtClean="0"/>
              <a:t>20.09.2020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21C7C9-1FDB-471B-B562-8C70463A8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BCE848-1D57-471E-BED8-0F6B99A12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26B9-4991-4943-B5CF-FA3836FE3F3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1576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7EB328-B2A8-41B8-91A3-805B4251C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5ACF98-9644-475F-978E-9048A9007D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2D9B68-A433-4174-9387-6531A2D9A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684E06-059E-4C81-B673-FCD58B90D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C526-680A-46B1-B597-18F318990E3E}" type="datetimeFigureOut">
              <a:rPr lang="ru-UA" smtClean="0"/>
              <a:t>20.09.2020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5AFBF2-E773-4D36-92BA-FB995D0FF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30D348-128C-4A2D-9979-7E29648FE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26B9-4991-4943-B5CF-FA3836FE3F3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94307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068BC9-21A8-4537-9921-70D1F856C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FD3B0A-1F8C-4078-A686-7ADE01B71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FE3765-F22F-4FBA-95F7-860170820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0278B9C-9C07-4159-BE68-FCAECBFB4E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1FCC964-7872-4136-80A2-66CD04B426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B34EED2-EB35-4FB8-B9F6-C7FE28A8C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C526-680A-46B1-B597-18F318990E3E}" type="datetimeFigureOut">
              <a:rPr lang="ru-UA" smtClean="0"/>
              <a:t>20.09.2020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7B1283F-C1AA-4983-99A0-B7395D805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258806-34FB-419C-A3CF-E128E983F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26B9-4991-4943-B5CF-FA3836FE3F3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60397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C59724-93E5-4E42-9644-3C23F71AC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17D819B-30B6-4186-8ED3-05E9D981E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C526-680A-46B1-B597-18F318990E3E}" type="datetimeFigureOut">
              <a:rPr lang="ru-UA" smtClean="0"/>
              <a:t>20.09.2020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3EE5EF2-42F5-41EE-8FD1-4CF928194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8A69746-D5E7-4B82-AA9A-E1C15F565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26B9-4991-4943-B5CF-FA3836FE3F3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01179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4AD5051-D9A3-4FCD-8AC5-5C14CD7E4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C526-680A-46B1-B597-18F318990E3E}" type="datetimeFigureOut">
              <a:rPr lang="ru-UA" smtClean="0"/>
              <a:t>20.09.2020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3F0E604-54C1-4E8A-9AF2-7E630DC07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E20AA6-315A-47B8-9A0B-928E1481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26B9-4991-4943-B5CF-FA3836FE3F3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5242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38FE3A-EB80-443B-9FAF-CB5944F46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BBD761-B57D-4D2A-A427-FFFAE1D7D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FB1B1E-4CBD-49E9-9DD9-B88E6D9247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4A2165-E9A6-4516-8192-26FA22530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C526-680A-46B1-B597-18F318990E3E}" type="datetimeFigureOut">
              <a:rPr lang="ru-UA" smtClean="0"/>
              <a:t>20.09.2020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E6E1A0-3587-44F3-8F55-EF4AF5C2F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443A09-9065-413B-A2CB-C99B94C7D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26B9-4991-4943-B5CF-FA3836FE3F3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2861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8508D2-A08C-4EBD-93DF-469919D45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184D677-F72B-4F17-8A0A-25834F7AC2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76837E-AC0D-46CF-9FC7-66DA1A6B9F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5F9EE1-88E3-4D79-8ECD-271F13A28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C526-680A-46B1-B597-18F318990E3E}" type="datetimeFigureOut">
              <a:rPr lang="ru-UA" smtClean="0"/>
              <a:t>20.09.2020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48B217-5520-488B-BEDB-9A47EA3B4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AF879D-D8A5-486F-8A91-F4D0CFB95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26B9-4991-4943-B5CF-FA3836FE3F3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4420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5B812-8290-4DAD-A0FD-E58BC659F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D881EE-9E88-448F-A858-537C00D33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D4A00E-B935-4E4C-80F9-0A215B7518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EC526-680A-46B1-B597-18F318990E3E}" type="datetimeFigureOut">
              <a:rPr lang="ru-UA" smtClean="0"/>
              <a:t>20.09.2020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1B7465-92D9-4203-B56B-7168B1C39C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BC8637-1588-4366-BA5B-3506F67432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E26B9-4991-4943-B5CF-FA3836FE3F3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9359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641C5B7-5546-450D-B9E9-74FD043B9D37}"/>
              </a:ext>
            </a:extLst>
          </p:cNvPr>
          <p:cNvSpPr/>
          <p:nvPr/>
        </p:nvSpPr>
        <p:spPr>
          <a:xfrm>
            <a:off x="1445630" y="2407207"/>
            <a:ext cx="96880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Карти забруднення важкими металами (ВМ) </a:t>
            </a:r>
          </a:p>
          <a:p>
            <a:pPr algn="ctr"/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ґрунтів </a:t>
            </a:r>
            <a:r>
              <a:rPr lang="uk-UA" sz="3600" b="1" dirty="0" err="1">
                <a:latin typeface="Times New Roman" pitchFamily="18" charset="0"/>
                <a:cs typeface="Times New Roman" pitchFamily="18" charset="0"/>
              </a:rPr>
              <a:t>урбоекосистеми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 м. Дніпро </a:t>
            </a:r>
            <a:endParaRPr lang="ru-UA" sz="3600" dirty="0"/>
          </a:p>
        </p:txBody>
      </p:sp>
    </p:spTree>
    <p:extLst>
      <p:ext uri="{BB962C8B-B14F-4D97-AF65-F5344CB8AC3E}">
        <p14:creationId xmlns:p14="http://schemas.microsoft.com/office/powerpoint/2010/main" val="1845486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194" y="1268760"/>
            <a:ext cx="8278271" cy="491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76135" y="449111"/>
            <a:ext cx="7914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Розповсюдження забруднення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ґрунтів м. Дніпро </a:t>
            </a:r>
          </a:p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згідно коефіцієнту концентрації, розрахованим за валовим вмістом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511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5645" y="620689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Розповсюдження забруднення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ґрунтів м. Дніпро </a:t>
            </a:r>
          </a:p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згідно коефіцієнту концентрації, розрахованим за валовим вмістом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892" y="1556792"/>
            <a:ext cx="8330512" cy="446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730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9596" y="548681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Розповсюдження забруднення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ґрунті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м. Дніпро </a:t>
            </a:r>
          </a:p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згідно коефіцієнту концентрації, розрахованим за валовим вмістом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085" y="1524000"/>
            <a:ext cx="8286253" cy="449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157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73" y="1556792"/>
            <a:ext cx="82867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3024" y="919919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Поліелементне забруднення ВМ ґрунтів м. Дніпро згідно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uk-UA" b="1" baseline="-25000" dirty="0">
                <a:latin typeface="Times New Roman" pitchFamily="18" charset="0"/>
                <a:cs typeface="Times New Roman" pitchFamily="18" charset="0"/>
              </a:rPr>
              <a:t>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708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598" y="1484784"/>
            <a:ext cx="82677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3024" y="919919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Поліелементне забруднення ВМ ґрунтів м. Дніпро згідно ІҐЗ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6504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76</Words>
  <Application>Microsoft Office PowerPoint</Application>
  <PresentationFormat>Широкоэкранный</PresentationFormat>
  <Paragraphs>10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2020-09-20T18:31:58Z</dcterms:created>
  <dcterms:modified xsi:type="dcterms:W3CDTF">2020-09-20T18:40:04Z</dcterms:modified>
</cp:coreProperties>
</file>